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"/>
  </p:notesMasterIdLst>
  <p:sldIdLst>
    <p:sldId id="335" r:id="rId2"/>
    <p:sldId id="338" r:id="rId3"/>
    <p:sldId id="33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7/23/10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struggling to get back from Technical Stop</a:t>
            </a:r>
            <a:endParaRPr lang="en-US" dirty="0" smtClean="0"/>
          </a:p>
          <a:p>
            <a:pPr lvl="1"/>
            <a:r>
              <a:rPr lang="en-US" dirty="0" smtClean="0"/>
              <a:t>Problems related to function generation for 10 A/</a:t>
            </a:r>
            <a:r>
              <a:rPr lang="en-US" dirty="0" err="1" smtClean="0"/>
              <a:t>s</a:t>
            </a:r>
            <a:r>
              <a:rPr lang="en-US" dirty="0" smtClean="0"/>
              <a:t> pre-cycle.</a:t>
            </a:r>
          </a:p>
          <a:p>
            <a:pPr lvl="1"/>
            <a:r>
              <a:rPr lang="en-US" dirty="0" smtClean="0"/>
              <a:t>Problems related to </a:t>
            </a:r>
            <a:r>
              <a:rPr lang="en-US" dirty="0" smtClean="0"/>
              <a:t>Inner Triplet magnets in IR8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change optical fiber</a:t>
            </a:r>
            <a:endParaRPr lang="en-US" dirty="0" smtClean="0"/>
          </a:p>
          <a:p>
            <a:pPr lvl="1"/>
            <a:r>
              <a:rPr lang="en-US" dirty="0" smtClean="0"/>
              <a:t>Problems with </a:t>
            </a:r>
            <a:r>
              <a:rPr lang="en-US" dirty="0" err="1" smtClean="0"/>
              <a:t>QHPS</a:t>
            </a:r>
            <a:r>
              <a:rPr lang="en-US" dirty="0" smtClean="0"/>
              <a:t> </a:t>
            </a:r>
            <a:r>
              <a:rPr lang="en-US" dirty="0" smtClean="0"/>
              <a:t>in sector 45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needed to change the switch.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10:00: Starting pre-cycle of all circuits:</a:t>
            </a:r>
          </a:p>
          <a:p>
            <a:pPr lvl="1"/>
            <a:r>
              <a:rPr lang="en-US" dirty="0" smtClean="0"/>
              <a:t>Problems closing the switches </a:t>
            </a:r>
            <a:r>
              <a:rPr lang="en-US" dirty="0" smtClean="0"/>
              <a:t>in </a:t>
            </a:r>
            <a:r>
              <a:rPr lang="en-US" dirty="0" smtClean="0"/>
              <a:t>S78 (arc magnets tripped): </a:t>
            </a:r>
            <a:br>
              <a:rPr lang="en-US" dirty="0" smtClean="0"/>
            </a:br>
            <a:r>
              <a:rPr lang="en-US" dirty="0" smtClean="0"/>
              <a:t>S78 had been switched off at the end of the pre-cycle directly without going through standby by the previous shift </a:t>
            </a:r>
            <a:r>
              <a:rPr lang="en-US" dirty="0" smtClean="0"/>
              <a:t>crew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ca </a:t>
            </a:r>
            <a:r>
              <a:rPr lang="en-US" dirty="0" smtClean="0"/>
              <a:t>200 </a:t>
            </a:r>
            <a:r>
              <a:rPr lang="en-US" dirty="0" smtClean="0"/>
              <a:t>A left </a:t>
            </a:r>
            <a:r>
              <a:rPr lang="en-US" dirty="0" smtClean="0"/>
              <a:t>in the </a:t>
            </a:r>
            <a:r>
              <a:rPr lang="en-US" dirty="0" smtClean="0"/>
              <a:t>circuit.</a:t>
            </a:r>
            <a:endParaRPr lang="en-US" dirty="0" smtClean="0"/>
          </a:p>
          <a:p>
            <a:pPr lvl="1"/>
            <a:r>
              <a:rPr lang="en-US" dirty="0" smtClean="0"/>
              <a:t>Problems </a:t>
            </a:r>
            <a:r>
              <a:rPr lang="en-US" dirty="0" smtClean="0">
                <a:sym typeface="Wingdings"/>
              </a:rPr>
              <a:t>closing </a:t>
            </a:r>
            <a:r>
              <a:rPr lang="en-US" dirty="0" smtClean="0">
                <a:sym typeface="Wingdings"/>
              </a:rPr>
              <a:t>the switches for the </a:t>
            </a:r>
            <a:r>
              <a:rPr lang="en-US" dirty="0" err="1" smtClean="0">
                <a:sym typeface="Wingdings"/>
              </a:rPr>
              <a:t>RQTF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circuits (worked after several attempts).</a:t>
            </a:r>
          </a:p>
          <a:p>
            <a:pPr lvl="1"/>
            <a:r>
              <a:rPr lang="en-US" dirty="0" smtClean="0">
                <a:sym typeface="Wingdings"/>
              </a:rPr>
              <a:t>ATLAS solenoid ramping up</a:t>
            </a:r>
          </a:p>
          <a:p>
            <a:pPr lvl="1"/>
            <a:r>
              <a:rPr lang="en-US" dirty="0" smtClean="0">
                <a:sym typeface="Wingdings"/>
              </a:rPr>
              <a:t>Problems with orbit in </a:t>
            </a:r>
            <a:r>
              <a:rPr lang="en-US" dirty="0" err="1" smtClean="0">
                <a:sym typeface="Wingdings"/>
              </a:rPr>
              <a:t>SPS</a:t>
            </a:r>
            <a:r>
              <a:rPr lang="en-US" dirty="0" smtClean="0">
                <a:sym typeface="Wingdings"/>
              </a:rPr>
              <a:t>: studies ongoing all morning</a:t>
            </a:r>
          </a:p>
          <a:p>
            <a:pPr lvl="1"/>
            <a:r>
              <a:rPr lang="en-US" dirty="0" smtClean="0">
                <a:sym typeface="Wingdings"/>
              </a:rPr>
              <a:t>Triplet in IR2 left tripped during pre-cycle</a:t>
            </a:r>
          </a:p>
          <a:p>
            <a:pPr lvl="1"/>
            <a:r>
              <a:rPr lang="en-US" dirty="0" err="1" smtClean="0">
                <a:sym typeface="Wingdings"/>
              </a:rPr>
              <a:t>FMCM</a:t>
            </a:r>
            <a:r>
              <a:rPr lang="en-US" dirty="0" smtClean="0">
                <a:sym typeface="Wingdings"/>
              </a:rPr>
              <a:t> fault in Q5 IR3 -&gt; repair requires magnet to be switched off.</a:t>
            </a:r>
          </a:p>
          <a:p>
            <a:pPr lvl="1"/>
            <a:r>
              <a:rPr lang="en-US" dirty="0" smtClean="0">
                <a:sym typeface="Wingdings"/>
              </a:rPr>
              <a:t>Still some problems when loading pre-cycle functions (</a:t>
            </a:r>
            <a:r>
              <a:rPr lang="en-US" dirty="0" err="1" smtClean="0">
                <a:sym typeface="Wingdings"/>
              </a:rPr>
              <a:t>RQD-RQF</a:t>
            </a:r>
            <a:r>
              <a:rPr lang="en-US" dirty="0" smtClean="0">
                <a:sym typeface="Wingdings"/>
              </a:rPr>
              <a:t>).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23.7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11:00: Problem in the </a:t>
            </a:r>
            <a:r>
              <a:rPr lang="en-US" dirty="0" err="1" smtClean="0"/>
              <a:t>SPS</a:t>
            </a:r>
            <a:r>
              <a:rPr lang="en-US" dirty="0" smtClean="0"/>
              <a:t> traced to magnet short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repair implies no beam for the </a:t>
            </a:r>
            <a:r>
              <a:rPr lang="en-US" dirty="0" err="1" smtClean="0">
                <a:sym typeface="Wingdings"/>
              </a:rPr>
              <a:t>LHC</a:t>
            </a:r>
            <a:r>
              <a:rPr lang="en-US" dirty="0" smtClean="0">
                <a:sym typeface="Wingdings"/>
              </a:rPr>
              <a:t> over the next 24 hours.</a:t>
            </a:r>
          </a:p>
          <a:p>
            <a:pPr lvl="1"/>
            <a:r>
              <a:rPr lang="en-US" dirty="0" smtClean="0">
                <a:sym typeface="Wingdings"/>
              </a:rPr>
              <a:t>Will </a:t>
            </a:r>
            <a:r>
              <a:rPr lang="en-US" dirty="0" err="1" smtClean="0">
                <a:sym typeface="Wingdings"/>
              </a:rPr>
              <a:t>precycle</a:t>
            </a:r>
            <a:r>
              <a:rPr lang="en-US" dirty="0" smtClean="0">
                <a:sym typeface="Wingdings"/>
              </a:rPr>
              <a:t> and run Dry runs in the </a:t>
            </a:r>
            <a:r>
              <a:rPr lang="en-US" dirty="0" err="1" smtClean="0">
                <a:sym typeface="Wingdings"/>
              </a:rPr>
              <a:t>LHC</a:t>
            </a:r>
            <a:r>
              <a:rPr lang="en-US" dirty="0" smtClean="0">
                <a:sym typeface="Wingdings"/>
              </a:rPr>
              <a:t> until Saturday noon. </a:t>
            </a:r>
            <a:endParaRPr lang="en-US" dirty="0" smtClean="0"/>
          </a:p>
          <a:p>
            <a:r>
              <a:rPr lang="en-US" dirty="0" smtClean="0"/>
              <a:t>12:00: Start Dry runs in the machine</a:t>
            </a:r>
            <a:endParaRPr lang="en-US" dirty="0" smtClean="0"/>
          </a:p>
          <a:p>
            <a:pPr lvl="1"/>
            <a:r>
              <a:rPr lang="en-US" dirty="0" smtClean="0"/>
              <a:t>Pre-cycle </a:t>
            </a:r>
            <a:r>
              <a:rPr lang="en-US" dirty="0" smtClean="0"/>
              <a:t>with</a:t>
            </a:r>
            <a:r>
              <a:rPr lang="en-US" dirty="0" smtClean="0"/>
              <a:t> 10 A/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is OK (IT L2 needed some tune-up)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Dry-run went though first time without problems (4 in total).</a:t>
            </a:r>
          </a:p>
          <a:p>
            <a:pPr lvl="1"/>
            <a:r>
              <a:rPr lang="en-US" dirty="0" smtClean="0"/>
              <a:t>New ramp-down combo gave some </a:t>
            </a:r>
            <a:r>
              <a:rPr lang="en-US" dirty="0" smtClean="0"/>
              <a:t>problems for triplets, </a:t>
            </a:r>
            <a:r>
              <a:rPr lang="en-US" dirty="0" smtClean="0"/>
              <a:t>some </a:t>
            </a:r>
            <a:r>
              <a:rPr lang="en-US" dirty="0" err="1" smtClean="0"/>
              <a:t>RCBW</a:t>
            </a:r>
            <a:r>
              <a:rPr lang="en-US" dirty="0" smtClean="0"/>
              <a:t> and some </a:t>
            </a:r>
            <a:r>
              <a:rPr lang="en-US" dirty="0" err="1" smtClean="0"/>
              <a:t>RCD</a:t>
            </a:r>
            <a:r>
              <a:rPr lang="en-US" dirty="0" smtClean="0"/>
              <a:t> </a:t>
            </a:r>
            <a:r>
              <a:rPr lang="en-US" dirty="0" smtClean="0"/>
              <a:t>circuits.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hort access for repair of CMS short.</a:t>
            </a:r>
          </a:p>
          <a:p>
            <a:pPr lvl="1"/>
            <a:r>
              <a:rPr lang="en-US" dirty="0" err="1" smtClean="0"/>
              <a:t>BPM</a:t>
            </a:r>
            <a:r>
              <a:rPr lang="en-US" dirty="0" smtClean="0"/>
              <a:t> System Upgraded to include temperature </a:t>
            </a:r>
            <a:r>
              <a:rPr lang="en-US" dirty="0" smtClean="0"/>
              <a:t>correction.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23.7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err="1" smtClean="0"/>
              <a:t>SPS</a:t>
            </a:r>
            <a:r>
              <a:rPr lang="en-US" dirty="0" smtClean="0"/>
              <a:t> magnet repaired but have potential issue with vacuum at extraction kicker (piquet called)</a:t>
            </a:r>
          </a:p>
          <a:p>
            <a:r>
              <a:rPr lang="en-US" dirty="0" err="1" smtClean="0"/>
              <a:t>RF</a:t>
            </a:r>
            <a:r>
              <a:rPr lang="en-US" dirty="0" smtClean="0"/>
              <a:t> problem in the PS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 (</a:t>
            </a:r>
            <a:r>
              <a:rPr lang="en-US" smtClean="0">
                <a:sym typeface="Wingdings"/>
              </a:rPr>
              <a:t>couple hours).</a:t>
            </a:r>
            <a:endParaRPr lang="en-US" dirty="0" smtClean="0"/>
          </a:p>
          <a:p>
            <a:r>
              <a:rPr lang="en-US" dirty="0" smtClean="0"/>
              <a:t>Plan for the day and weekend once beam becomes available:</a:t>
            </a:r>
          </a:p>
          <a:p>
            <a:pPr lvl="1"/>
            <a:r>
              <a:rPr lang="en-US" dirty="0" smtClean="0"/>
              <a:t>Beam dump and IR6 </a:t>
            </a:r>
            <a:r>
              <a:rPr lang="en-US" dirty="0" err="1" smtClean="0"/>
              <a:t>BPM</a:t>
            </a:r>
            <a:r>
              <a:rPr lang="en-US" dirty="0" smtClean="0"/>
              <a:t> tests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Ramp of </a:t>
            </a:r>
            <a:r>
              <a:rPr lang="en-US" dirty="0" smtClean="0"/>
              <a:t>single pilot bunch per beam with beam dump test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test ramp of single nominal (0.9 10</a:t>
            </a:r>
            <a:r>
              <a:rPr lang="en-US" baseline="30000" dirty="0" smtClean="0"/>
              <a:t>11</a:t>
            </a:r>
            <a:r>
              <a:rPr lang="en-US" dirty="0" smtClean="0"/>
              <a:t>) bunch per beam; </a:t>
            </a:r>
            <a:r>
              <a:rPr lang="en-US" dirty="0" err="1" smtClean="0"/>
              <a:t>SMP</a:t>
            </a:r>
            <a:r>
              <a:rPr lang="en-US" dirty="0" smtClean="0"/>
              <a:t>; full cycle, optic verification (AC dipole); loss maps for collimation verification.</a:t>
            </a:r>
          </a:p>
          <a:p>
            <a:pPr lvl="1"/>
            <a:r>
              <a:rPr lang="en-US" dirty="0" smtClean="0"/>
              <a:t>Saturday-Sunday night: Fill with 13 bunches per beam with stable physics.</a:t>
            </a:r>
          </a:p>
          <a:p>
            <a:pPr lvl="1"/>
            <a:r>
              <a:rPr lang="en-US" dirty="0" smtClean="0"/>
              <a:t>Sunday morning: multi bunch injection studies.</a:t>
            </a:r>
          </a:p>
          <a:p>
            <a:pPr lvl="1"/>
            <a:r>
              <a:rPr lang="en-US" dirty="0" smtClean="0"/>
              <a:t>Sunday evening: Fill and ramp with 25 bunches per beam with stable beams if possible.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24.6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16528</TotalTime>
  <Words>451</Words>
  <Application>Microsoft Macintosh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Friday 23.7</vt:lpstr>
      <vt:lpstr>Friday 23.7</vt:lpstr>
      <vt:lpstr>Saturday 24.6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340</cp:revision>
  <dcterms:created xsi:type="dcterms:W3CDTF">2010-07-23T04:45:30Z</dcterms:created>
  <dcterms:modified xsi:type="dcterms:W3CDTF">2010-07-24T06:57:17Z</dcterms:modified>
</cp:coreProperties>
</file>